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75" r:id="rId2"/>
    <p:sldId id="256" r:id="rId3"/>
    <p:sldId id="257" r:id="rId4"/>
    <p:sldId id="260" r:id="rId5"/>
    <p:sldId id="261" r:id="rId6"/>
    <p:sldId id="262" r:id="rId7"/>
    <p:sldId id="263" r:id="rId8"/>
    <p:sldId id="258" r:id="rId9"/>
    <p:sldId id="259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6" r:id="rId18"/>
    <p:sldId id="271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BD4B0F-148C-49A5-B2A6-014020FAA4E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61BF90-5075-4BC1-9DED-EE28DD4C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329DC83-2CE0-4BB8-958A-0BFBED664FC2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DD9C10-07FD-4F9E-9EEE-729EF8A908DF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69D6B3A6-2008-4AD4-83BC-4D63AF21736E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42B2E6-217C-4502-9C46-2809F86943C3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BA44D-1F0B-4831-AD6F-3626DE18DBF0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9ACD57-C7BA-418F-9641-0785F98E2136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869A1-B46C-4DEE-B7D3-C161F120E6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E27B1F-6079-4E96-9636-66A5B465C486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8486E1C-CCD6-49C8-9D8D-69A24357D58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A66426-7BB7-4705-BF44-EB2EFC374D8F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C49A1-C076-4398-8C38-BEC42EEA4548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8AA9B5-2E71-4AA0-82E1-06C425E0BB83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45802-0E76-4D85-8ECF-61E51EBD6346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ECD2B0-1CF6-4625-832F-5924EDFD1725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340E35C3-5912-4F95-B456-629F4CE00B8A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578F2-CD81-4C7C-A110-930C54922588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96747-5851-4F05-9EE2-7CAA2180E882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A855E-A874-467C-A6A9-34EB4559B465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D7DFA-CACB-40DC-B08C-1A672A7EBF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B71D7-5908-4B3A-97E7-4B5CEE330A2D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5E4DD6-88A2-4F2B-B808-ADF4BB8CFF18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1E5881-6219-4652-9D86-79A8A4D98D8B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76361-A1DB-429B-86D9-158C7B43124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DE24CAF-F2A3-4EEB-AE02-EE2C2F5C3771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0584905-1E72-4903-AA0A-FEC1F1493F32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3727450" y="7620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Chicken Tikka, Beef Trip Tip with Onions Gravy</a:t>
            </a:r>
          </a:p>
        </p:txBody>
      </p:sp>
      <p:sp>
        <p:nvSpPr>
          <p:cNvPr id="8" name="Rounded Rectangle 7"/>
          <p:cNvSpPr/>
          <p:nvPr/>
        </p:nvSpPr>
        <p:spPr>
          <a:xfrm rot="20577030">
            <a:off x="5141913" y="-46038"/>
            <a:ext cx="739775" cy="2182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</a:rPr>
              <a:t>H5 </a:t>
            </a:r>
            <a:r>
              <a:rPr lang="en-US" sz="900" b="1" dirty="0">
                <a:solidFill>
                  <a:prstClr val="white"/>
                </a:solidFill>
              </a:rPr>
              <a:t>Turkey Paillard with Butter &amp; Sage, Mashed Potatoes</a:t>
            </a:r>
          </a:p>
        </p:txBody>
      </p:sp>
      <p:sp>
        <p:nvSpPr>
          <p:cNvPr id="9" name="Rounded Rectangle 8"/>
          <p:cNvSpPr/>
          <p:nvPr/>
        </p:nvSpPr>
        <p:spPr>
          <a:xfrm rot="20528712">
            <a:off x="5778500" y="44450"/>
            <a:ext cx="812800" cy="1684338"/>
          </a:xfrm>
          <a:prstGeom prst="roundRect">
            <a:avLst>
              <a:gd name="adj" fmla="val 14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H4  </a:t>
            </a:r>
            <a:r>
              <a:rPr lang="en-US" sz="900" b="1" dirty="0" err="1">
                <a:solidFill>
                  <a:prstClr val="white"/>
                </a:solidFill>
              </a:rPr>
              <a:t>Tadka</a:t>
            </a:r>
            <a:r>
              <a:rPr lang="en-US" sz="900" b="1" dirty="0">
                <a:solidFill>
                  <a:prstClr val="white"/>
                </a:solidFill>
              </a:rPr>
              <a:t> Dal- Lentil Curry, Cauliflower Indian Style</a:t>
            </a:r>
          </a:p>
        </p:txBody>
      </p:sp>
      <p:sp>
        <p:nvSpPr>
          <p:cNvPr id="10" name="Rounded Rectangle 9"/>
          <p:cNvSpPr/>
          <p:nvPr/>
        </p:nvSpPr>
        <p:spPr>
          <a:xfrm rot="590148">
            <a:off x="2965450" y="-12700"/>
            <a:ext cx="774700" cy="2028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H6 </a:t>
            </a:r>
            <a:r>
              <a:rPr lang="en-US" sz="900" b="1" dirty="0">
                <a:solidFill>
                  <a:prstClr val="white"/>
                </a:solidFill>
              </a:rPr>
              <a:t>Chicken </a:t>
            </a:r>
            <a:r>
              <a:rPr lang="en-US" sz="900" b="1" dirty="0" err="1">
                <a:solidFill>
                  <a:prstClr val="white"/>
                </a:solidFill>
              </a:rPr>
              <a:t>Makhanwala</a:t>
            </a:r>
            <a:r>
              <a:rPr lang="en-US" sz="900" b="1" dirty="0">
                <a:solidFill>
                  <a:prstClr val="white"/>
                </a:solidFill>
              </a:rPr>
              <a:t>, Condiments Station + Poppadum + </a:t>
            </a:r>
            <a:r>
              <a:rPr lang="en-US" sz="900" b="1" dirty="0" err="1">
                <a:solidFill>
                  <a:prstClr val="white"/>
                </a:solidFill>
              </a:rPr>
              <a:t>Chapati+Naan</a:t>
            </a:r>
            <a:r>
              <a:rPr lang="en-US" sz="900" b="1" dirty="0">
                <a:solidFill>
                  <a:prstClr val="white"/>
                </a:solidFill>
              </a:rPr>
              <a:t>   </a:t>
            </a:r>
          </a:p>
        </p:txBody>
      </p:sp>
      <p:sp>
        <p:nvSpPr>
          <p:cNvPr id="11" name="Rounded Rectangle 10"/>
          <p:cNvSpPr/>
          <p:nvPr/>
        </p:nvSpPr>
        <p:spPr>
          <a:xfrm rot="602802">
            <a:off x="2232025" y="3175"/>
            <a:ext cx="781050" cy="1924050"/>
          </a:xfrm>
          <a:prstGeom prst="roundRect">
            <a:avLst>
              <a:gd name="adj" fmla="val 24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H7   </a:t>
            </a:r>
            <a:r>
              <a:rPr lang="en-US" sz="900" b="1" dirty="0">
                <a:solidFill>
                  <a:prstClr val="white"/>
                </a:solidFill>
              </a:rPr>
              <a:t>Curried Potato &amp; Pea Samosas, Malabar </a:t>
            </a:r>
            <a:r>
              <a:rPr lang="en-US" sz="900" b="1" dirty="0" err="1">
                <a:solidFill>
                  <a:prstClr val="white"/>
                </a:solidFill>
              </a:rPr>
              <a:t>Jhinga</a:t>
            </a:r>
            <a:r>
              <a:rPr lang="en-US" sz="900" b="1" dirty="0">
                <a:solidFill>
                  <a:prstClr val="white"/>
                </a:solidFill>
              </a:rPr>
              <a:t> </a:t>
            </a:r>
            <a:r>
              <a:rPr lang="en-US" sz="900" b="1" dirty="0" err="1">
                <a:solidFill>
                  <a:prstClr val="white"/>
                </a:solidFill>
              </a:rPr>
              <a:t>Malai</a:t>
            </a:r>
            <a:r>
              <a:rPr lang="en-US" sz="900" b="1" dirty="0">
                <a:solidFill>
                  <a:prstClr val="white"/>
                </a:solidFill>
              </a:rPr>
              <a:t> Shrimps in Coconut Milk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00" y="0"/>
            <a:ext cx="865188" cy="181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H2  </a:t>
            </a:r>
            <a:r>
              <a:rPr lang="en-US" sz="900" dirty="0">
                <a:solidFill>
                  <a:prstClr val="white"/>
                </a:solidFill>
              </a:rPr>
              <a:t>Grilled Black Cod Filet with Citrus &amp; Soy Sauce, Hyderabadi - Vegetable Biryani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50" y="0"/>
            <a:ext cx="81915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H3             </a:t>
            </a:r>
            <a:r>
              <a:rPr lang="en-US" sz="900" dirty="0">
                <a:solidFill>
                  <a:prstClr val="white"/>
                </a:solidFill>
              </a:rPr>
              <a:t>Pork </a:t>
            </a:r>
            <a:r>
              <a:rPr lang="en-US" sz="900" dirty="0" err="1">
                <a:solidFill>
                  <a:prstClr val="white"/>
                </a:solidFill>
              </a:rPr>
              <a:t>Vindaloo</a:t>
            </a:r>
            <a:r>
              <a:rPr lang="en-US" sz="900" dirty="0">
                <a:solidFill>
                  <a:prstClr val="white"/>
                </a:solidFill>
              </a:rPr>
              <a:t> (Wild), Vegetable Korma-South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9100" y="0"/>
            <a:ext cx="990600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                H1                     </a:t>
            </a:r>
            <a:r>
              <a:rPr lang="it-IT" sz="900" dirty="0">
                <a:solidFill>
                  <a:prstClr val="white"/>
                </a:solidFill>
              </a:rPr>
              <a:t>Pasta Tomato Sauce,              </a:t>
            </a:r>
            <a:r>
              <a:rPr lang="en-US" sz="900" dirty="0">
                <a:solidFill>
                  <a:prstClr val="white"/>
                </a:solidFill>
              </a:rPr>
              <a:t>Cheese Tortellini in Light Curry sauce with green peas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58738"/>
            <a:ext cx="7620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H9 </a:t>
            </a:r>
            <a:r>
              <a:rPr lang="en-US" sz="900" dirty="0">
                <a:solidFill>
                  <a:prstClr val="white"/>
                </a:solidFill>
              </a:rPr>
              <a:t>√ </a:t>
            </a:r>
            <a:r>
              <a:rPr lang="en-US" sz="900" dirty="0" err="1">
                <a:solidFill>
                  <a:prstClr val="white"/>
                </a:solidFill>
              </a:rPr>
              <a:t>Shahi</a:t>
            </a:r>
            <a:r>
              <a:rPr lang="en-US" sz="900" dirty="0">
                <a:solidFill>
                  <a:prstClr val="white"/>
                </a:solidFill>
              </a:rPr>
              <a:t> Korma - Lamb Curry, Roasted New Potato with Curry Spices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24000" y="0"/>
            <a:ext cx="7620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H8   </a:t>
            </a:r>
            <a:r>
              <a:rPr lang="en-US" sz="900" dirty="0">
                <a:solidFill>
                  <a:prstClr val="white"/>
                </a:solidFill>
              </a:rPr>
              <a:t>Beef &amp; Bell Pepper Kebab with Cumin and Cilantro Gravy, </a:t>
            </a:r>
            <a:r>
              <a:rPr lang="en-US" sz="900" dirty="0" err="1">
                <a:solidFill>
                  <a:prstClr val="white"/>
                </a:solidFill>
              </a:rPr>
              <a:t>Aloo</a:t>
            </a:r>
            <a:r>
              <a:rPr lang="en-US" sz="900" dirty="0">
                <a:solidFill>
                  <a:prstClr val="white"/>
                </a:solidFill>
              </a:rPr>
              <a:t> Gobi- Potato &amp; Cauliflower in Indian Spices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2400" y="58738"/>
            <a:ext cx="685800" cy="175260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</a:rPr>
              <a:t>H10  </a:t>
            </a:r>
            <a:r>
              <a:rPr lang="en-US" sz="900" dirty="0" err="1">
                <a:solidFill>
                  <a:prstClr val="white"/>
                </a:solidFill>
              </a:rPr>
              <a:t>Gulan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  <a:r>
              <a:rPr lang="en-US" sz="900" dirty="0" err="1">
                <a:solidFill>
                  <a:prstClr val="white"/>
                </a:solidFill>
              </a:rPr>
              <a:t>Jamun</a:t>
            </a:r>
            <a:r>
              <a:rPr lang="en-US" sz="900" dirty="0">
                <a:solidFill>
                  <a:prstClr val="white"/>
                </a:solidFill>
              </a:rPr>
              <a:t>,  </a:t>
            </a:r>
            <a:r>
              <a:rPr lang="en-US" sz="900" dirty="0" err="1">
                <a:solidFill>
                  <a:prstClr val="white"/>
                </a:solidFill>
              </a:rPr>
              <a:t>Shaji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  <a:r>
              <a:rPr lang="en-US" sz="900" dirty="0" err="1">
                <a:solidFill>
                  <a:prstClr val="white"/>
                </a:solidFill>
              </a:rPr>
              <a:t>Tukda</a:t>
            </a:r>
            <a:r>
              <a:rPr lang="en-US" sz="900" dirty="0">
                <a:solidFill>
                  <a:prstClr val="white"/>
                </a:solidFill>
              </a:rPr>
              <a:t> Indian Dessert 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2895600" y="2057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C5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DESSERT 5 ASSORTED PASTRY </a:t>
            </a:r>
          </a:p>
        </p:txBody>
      </p:sp>
      <p:sp>
        <p:nvSpPr>
          <p:cNvPr id="20" name="Rectangle 19"/>
          <p:cNvSpPr/>
          <p:nvPr/>
        </p:nvSpPr>
        <p:spPr>
          <a:xfrm rot="20755906" flipH="1">
            <a:off x="6281738" y="1903413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</a:rPr>
              <a:t>C3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DRESSINGS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2895600" y="36576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C7</a:t>
            </a:r>
          </a:p>
          <a:p>
            <a:pPr algn="ctr">
              <a:defRPr/>
            </a:pPr>
            <a:r>
              <a:rPr lang="en-US" sz="1100" dirty="0">
                <a:solidFill>
                  <a:prstClr val="white"/>
                </a:solidFill>
              </a:rPr>
              <a:t>SLICE  FRUIT and Fresh Fruits </a:t>
            </a:r>
          </a:p>
        </p:txBody>
      </p:sp>
      <p:sp>
        <p:nvSpPr>
          <p:cNvPr id="26" name="Rounded Rectangle 25" descr="&#10;"/>
          <p:cNvSpPr/>
          <p:nvPr/>
        </p:nvSpPr>
        <p:spPr>
          <a:xfrm rot="5400000">
            <a:off x="7429500" y="2781300"/>
            <a:ext cx="2209800" cy="6096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C0</a:t>
            </a:r>
          </a:p>
          <a:p>
            <a:pPr algn="ctr">
              <a:defRPr/>
            </a:pPr>
            <a:r>
              <a:rPr lang="en-US" sz="900" dirty="0">
                <a:solidFill>
                  <a:prstClr val="white"/>
                </a:solidFill>
              </a:rPr>
              <a:t>Assorted Cheese Plates </a:t>
            </a:r>
          </a:p>
        </p:txBody>
      </p:sp>
      <p:sp>
        <p:nvSpPr>
          <p:cNvPr id="28" name="Rounded Rectangle 27"/>
          <p:cNvSpPr/>
          <p:nvPr/>
        </p:nvSpPr>
        <p:spPr>
          <a:xfrm rot="16200000">
            <a:off x="-609600" y="2819400"/>
            <a:ext cx="2286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H11                                                   </a:t>
            </a:r>
            <a:r>
              <a:rPr lang="en-US" sz="900" dirty="0" err="1">
                <a:solidFill>
                  <a:prstClr val="white"/>
                </a:solidFill>
              </a:rPr>
              <a:t>Tamater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  <a:r>
              <a:rPr lang="en-US" sz="900" dirty="0" err="1">
                <a:solidFill>
                  <a:prstClr val="white"/>
                </a:solidFill>
              </a:rPr>
              <a:t>aur</a:t>
            </a:r>
            <a:r>
              <a:rPr lang="en-US" sz="900" dirty="0">
                <a:solidFill>
                  <a:prstClr val="white"/>
                </a:solidFill>
              </a:rPr>
              <a:t> Dhal </a:t>
            </a:r>
            <a:r>
              <a:rPr lang="en-US" sz="900" dirty="0" err="1">
                <a:solidFill>
                  <a:prstClr val="white"/>
                </a:solidFill>
              </a:rPr>
              <a:t>Shorba</a:t>
            </a:r>
            <a:r>
              <a:rPr lang="en-US" sz="900" dirty="0">
                <a:solidFill>
                  <a:prstClr val="white"/>
                </a:solidFill>
              </a:rPr>
              <a:t> Parsley                                                                              Mulligatawny Cream Soup</a:t>
            </a:r>
          </a:p>
        </p:txBody>
      </p:sp>
      <p:sp>
        <p:nvSpPr>
          <p:cNvPr id="18450" name="TextBox 28"/>
          <p:cNvSpPr txBox="1">
            <a:spLocks noChangeArrowheads="1"/>
          </p:cNvSpPr>
          <p:nvPr/>
        </p:nvSpPr>
        <p:spPr bwMode="auto">
          <a:xfrm>
            <a:off x="7516813" y="4637088"/>
            <a:ext cx="101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itchFamily="34" charset="0"/>
              </a:rPr>
              <a:t>entrance</a:t>
            </a:r>
          </a:p>
        </p:txBody>
      </p:sp>
      <p:sp>
        <p:nvSpPr>
          <p:cNvPr id="18451" name="TextBox 30"/>
          <p:cNvSpPr txBox="1">
            <a:spLocks noChangeArrowheads="1"/>
          </p:cNvSpPr>
          <p:nvPr/>
        </p:nvSpPr>
        <p:spPr bwMode="auto">
          <a:xfrm>
            <a:off x="0" y="46482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itchFamily="34" charset="0"/>
              </a:rPr>
              <a:t>exit</a:t>
            </a:r>
          </a:p>
        </p:txBody>
      </p:sp>
      <p:sp>
        <p:nvSpPr>
          <p:cNvPr id="30" name="Up Arrow 29"/>
          <p:cNvSpPr/>
          <p:nvPr/>
        </p:nvSpPr>
        <p:spPr>
          <a:xfrm>
            <a:off x="7696200" y="3505200"/>
            <a:ext cx="484188" cy="977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flipH="1">
            <a:off x="4724400" y="2057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C4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SALAD BAR</a:t>
            </a:r>
          </a:p>
        </p:txBody>
      </p:sp>
      <p:sp>
        <p:nvSpPr>
          <p:cNvPr id="50" name="Rectangle 49"/>
          <p:cNvSpPr/>
          <p:nvPr/>
        </p:nvSpPr>
        <p:spPr>
          <a:xfrm rot="731120" flipH="1">
            <a:off x="1316038" y="1878013"/>
            <a:ext cx="1420812" cy="133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C6     </a:t>
            </a:r>
          </a:p>
          <a:p>
            <a:pPr algn="ctr">
              <a:defRPr/>
            </a:pPr>
            <a:r>
              <a:rPr lang="en-US" sz="1200" dirty="0" err="1">
                <a:solidFill>
                  <a:prstClr val="white"/>
                </a:solidFill>
              </a:rPr>
              <a:t>Raita</a:t>
            </a:r>
            <a:r>
              <a:rPr lang="en-US" sz="1200" dirty="0">
                <a:solidFill>
                  <a:prstClr val="white"/>
                </a:solidFill>
              </a:rPr>
              <a:t> Cucumber Dill Salad </a:t>
            </a:r>
          </a:p>
        </p:txBody>
      </p:sp>
      <p:sp>
        <p:nvSpPr>
          <p:cNvPr id="43" name="Rectangle 42"/>
          <p:cNvSpPr/>
          <p:nvPr/>
        </p:nvSpPr>
        <p:spPr>
          <a:xfrm rot="20929033" flipH="1">
            <a:off x="6134100" y="3343275"/>
            <a:ext cx="1546225" cy="1293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C1</a:t>
            </a:r>
          </a:p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</a:rPr>
              <a:t>Cucumber Salad, Chick Pea &amp; Onion Salad                                       Paneer Tikka Salad </a:t>
            </a:r>
            <a:r>
              <a:rPr lang="en-US" sz="1050" dirty="0" err="1">
                <a:solidFill>
                  <a:prstClr val="white"/>
                </a:solidFill>
              </a:rPr>
              <a:t>Makkai</a:t>
            </a:r>
            <a:r>
              <a:rPr lang="en-US" sz="1050" dirty="0">
                <a:solidFill>
                  <a:prstClr val="white"/>
                </a:solidFill>
              </a:rPr>
              <a:t> Salad</a:t>
            </a:r>
          </a:p>
        </p:txBody>
      </p:sp>
      <p:sp>
        <p:nvSpPr>
          <p:cNvPr id="44" name="Rectangle 43"/>
          <p:cNvSpPr/>
          <p:nvPr/>
        </p:nvSpPr>
        <p:spPr>
          <a:xfrm flipH="1">
            <a:off x="4495800" y="3657600"/>
            <a:ext cx="1600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C2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Cold Cuts </a:t>
            </a:r>
            <a:r>
              <a:rPr lang="en-US" sz="1200" dirty="0" err="1">
                <a:solidFill>
                  <a:prstClr val="white"/>
                </a:solidFill>
              </a:rPr>
              <a:t>Mortadella</a:t>
            </a:r>
            <a:r>
              <a:rPr lang="en-US" sz="1200" dirty="0">
                <a:solidFill>
                  <a:prstClr val="white"/>
                </a:solidFill>
              </a:rPr>
              <a:t>-Prosciutto-Salami-Pancetta, </a:t>
            </a:r>
            <a:r>
              <a:rPr lang="en-US" sz="1200" dirty="0" err="1">
                <a:solidFill>
                  <a:prstClr val="white"/>
                </a:solidFill>
              </a:rPr>
              <a:t>Coppa</a:t>
            </a:r>
            <a:r>
              <a:rPr lang="en-US" sz="1200" dirty="0">
                <a:solidFill>
                  <a:prstClr val="white"/>
                </a:solidFill>
              </a:rPr>
              <a:t> 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98322" flipH="1">
            <a:off x="1439863" y="3540125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C8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ASSORTED BREAD ,</a:t>
            </a:r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268932"/>
              </p:ext>
            </p:extLst>
          </p:nvPr>
        </p:nvGraphicFramePr>
        <p:xfrm>
          <a:off x="2532063" y="5943600"/>
          <a:ext cx="3581400" cy="914400"/>
        </p:xfrm>
        <a:graphic>
          <a:graphicData uri="http://schemas.openxmlformats.org/drawingml/2006/table">
            <a:tbl>
              <a:tblPr/>
              <a:tblGrid>
                <a:gridCol w="3581400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STARBOARD SIDE  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</a:rPr>
                        <a:t>DINNER                 Indian</a:t>
                      </a:r>
                      <a:r>
                        <a:rPr lang="en-US" sz="1800" b="1" baseline="0" dirty="0" smtClean="0">
                          <a:solidFill>
                            <a:prstClr val="black"/>
                          </a:solidFill>
                        </a:rPr>
                        <a:t> Dinner </a:t>
                      </a:r>
                      <a:endParaRPr lang="en-US" sz="1800" b="1" dirty="0" smtClean="0">
                        <a:solidFill>
                          <a:prstClr val="black"/>
                        </a:solidFill>
                      </a:endParaRPr>
                    </a:p>
                    <a:p>
                      <a:pPr algn="ctr"/>
                      <a:endParaRPr lang="en-US" sz="1800" b="1" dirty="0"/>
                    </a:p>
                  </a:txBody>
                  <a:tcPr marT="45502" marB="4550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8464" name="TextBox 47"/>
          <p:cNvSpPr txBox="1">
            <a:spLocks noChangeArrowheads="1"/>
          </p:cNvSpPr>
          <p:nvPr/>
        </p:nvSpPr>
        <p:spPr bwMode="auto">
          <a:xfrm>
            <a:off x="228600" y="5486400"/>
            <a:ext cx="2209800" cy="10779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H1 – H5:___2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H11:____2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CARVING:_  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H6 – H10:__2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</p:txBody>
      </p:sp>
      <p:sp>
        <p:nvSpPr>
          <p:cNvPr id="18465" name="TextBox 50"/>
          <p:cNvSpPr txBox="1">
            <a:spLocks noChangeArrowheads="1"/>
          </p:cNvSpPr>
          <p:nvPr/>
        </p:nvSpPr>
        <p:spPr bwMode="auto">
          <a:xfrm>
            <a:off x="6172200" y="5486400"/>
            <a:ext cx="2743200" cy="10779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HOT FILLER:__DCDP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COLD FILLER:___1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GAZEBO:__DCDP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INSIDE RUNNER:_2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  <a:endParaRPr lang="en-US" altLang="en-US" sz="1600" b="1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466" name="TextBox 50"/>
          <p:cNvSpPr txBox="1">
            <a:spLocks noChangeArrowheads="1"/>
          </p:cNvSpPr>
          <p:nvPr/>
        </p:nvSpPr>
        <p:spPr bwMode="auto">
          <a:xfrm>
            <a:off x="2971800" y="5094288"/>
            <a:ext cx="2743200" cy="8302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C0:_ 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C1 – C4:___2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C5 – C8:__ 1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838200" y="365760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4355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	         </a:t>
            </a:r>
            <a:r>
              <a:rPr lang="en-US" sz="2400" dirty="0" smtClean="0"/>
              <a:t>H1 &amp; H 2 Pasta, Biryani and Fish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74" t="23814"/>
          <a:stretch/>
        </p:blipFill>
        <p:spPr>
          <a:xfrm>
            <a:off x="45156" y="228600"/>
            <a:ext cx="2181578" cy="1927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/>
          <a:stretch/>
        </p:blipFill>
        <p:spPr>
          <a:xfrm>
            <a:off x="2302933" y="2156176"/>
            <a:ext cx="2201332" cy="2111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19719" r="-1654" b="23169"/>
          <a:stretch/>
        </p:blipFill>
        <p:spPr>
          <a:xfrm>
            <a:off x="4563532" y="228600"/>
            <a:ext cx="2218268" cy="2285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2" b="19073"/>
          <a:stretch/>
        </p:blipFill>
        <p:spPr>
          <a:xfrm>
            <a:off x="6781799" y="2101142"/>
            <a:ext cx="2096911" cy="22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5626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                        H 3 Pork </a:t>
            </a:r>
            <a:r>
              <a:rPr lang="en-US" sz="2000" dirty="0" err="1" smtClean="0"/>
              <a:t>Vindaloo</a:t>
            </a:r>
            <a:r>
              <a:rPr lang="en-US" sz="2000" dirty="0" smtClean="0"/>
              <a:t> and Vegetable Korma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0" b="25484"/>
          <a:stretch/>
        </p:blipFill>
        <p:spPr>
          <a:xfrm>
            <a:off x="533400" y="287867"/>
            <a:ext cx="2590800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24811" b="25566"/>
          <a:stretch/>
        </p:blipFill>
        <p:spPr>
          <a:xfrm>
            <a:off x="5257800" y="1905000"/>
            <a:ext cx="303671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51488"/>
            <a:ext cx="8737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H4 &amp; H5 Fried Cauliflower, </a:t>
            </a:r>
            <a:r>
              <a:rPr lang="en-US" sz="2000" dirty="0" err="1" smtClean="0"/>
              <a:t>Daal</a:t>
            </a:r>
            <a:r>
              <a:rPr lang="en-US" sz="2000" dirty="0" smtClean="0"/>
              <a:t> </a:t>
            </a:r>
            <a:r>
              <a:rPr lang="en-US" sz="2000" dirty="0" err="1" smtClean="0"/>
              <a:t>Tadka</a:t>
            </a:r>
            <a:r>
              <a:rPr lang="en-US" sz="2000" dirty="0" smtClean="0"/>
              <a:t>, Turkey Paillard and Mashed Potato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6" b="11058"/>
          <a:stretch/>
        </p:blipFill>
        <p:spPr>
          <a:xfrm>
            <a:off x="228600" y="762000"/>
            <a:ext cx="22098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8" r="3841" b="19002"/>
          <a:stretch/>
        </p:blipFill>
        <p:spPr>
          <a:xfrm>
            <a:off x="2542822" y="2867374"/>
            <a:ext cx="1978378" cy="2085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9" r="511" b="24155"/>
          <a:stretch/>
        </p:blipFill>
        <p:spPr>
          <a:xfrm>
            <a:off x="4521200" y="762000"/>
            <a:ext cx="2198511" cy="2029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9" b="16424"/>
          <a:stretch/>
        </p:blipFill>
        <p:spPr>
          <a:xfrm>
            <a:off x="6719711" y="2819401"/>
            <a:ext cx="2068689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CARVING </a:t>
            </a:r>
            <a:r>
              <a:rPr lang="en-US" sz="2200" dirty="0" smtClean="0"/>
              <a:t>Prime Rib, Tandoori Chicken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7445" b="17499"/>
          <a:stretch/>
        </p:blipFill>
        <p:spPr>
          <a:xfrm>
            <a:off x="5181600" y="757767"/>
            <a:ext cx="2819400" cy="2407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20451" b="17499"/>
          <a:stretch/>
        </p:blipFill>
        <p:spPr>
          <a:xfrm>
            <a:off x="838200" y="793044"/>
            <a:ext cx="3200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707063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</a:t>
            </a:r>
            <a:r>
              <a:rPr lang="en-US" sz="1800" dirty="0" smtClean="0"/>
              <a:t>H6 &amp; H7 Naan, </a:t>
            </a:r>
            <a:r>
              <a:rPr lang="en-US" sz="1800" dirty="0" err="1"/>
              <a:t>Pappadam</a:t>
            </a:r>
            <a:r>
              <a:rPr lang="en-US" sz="1800" dirty="0" err="1" smtClean="0"/>
              <a:t>s</a:t>
            </a:r>
            <a:r>
              <a:rPr lang="en-US" sz="1800" dirty="0" smtClean="0"/>
              <a:t>, Peas and Potato Samosa and </a:t>
            </a:r>
            <a:r>
              <a:rPr lang="en-US" sz="1800" dirty="0" err="1" smtClean="0"/>
              <a:t>Jhinga</a:t>
            </a:r>
            <a:r>
              <a:rPr lang="en-US" sz="1800" dirty="0" smtClean="0"/>
              <a:t> Madras Style 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2" r="716" b="22175"/>
          <a:stretch/>
        </p:blipFill>
        <p:spPr>
          <a:xfrm>
            <a:off x="2133600" y="2249312"/>
            <a:ext cx="1955799" cy="20178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0" r="741" b="20445"/>
          <a:stretch/>
        </p:blipFill>
        <p:spPr bwMode="auto">
          <a:xfrm>
            <a:off x="296334" y="228600"/>
            <a:ext cx="1890889" cy="202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4" b="11487"/>
          <a:stretch/>
        </p:blipFill>
        <p:spPr>
          <a:xfrm>
            <a:off x="4089399" y="282223"/>
            <a:ext cx="2438400" cy="2185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2" r="-6667" b="14001"/>
          <a:stretch/>
        </p:blipFill>
        <p:spPr>
          <a:xfrm>
            <a:off x="6527799" y="2257777"/>
            <a:ext cx="2311401" cy="203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  </a:t>
            </a:r>
            <a:r>
              <a:rPr lang="en-US" sz="1600" dirty="0" smtClean="0"/>
              <a:t>H8 &amp; H9 Lamb Curry, Potato &amp; Cauliflower Curry, Beef &amp; Bell pepper Kebab and Roast Potatoes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5" b="29784"/>
          <a:stretch/>
        </p:blipFill>
        <p:spPr>
          <a:xfrm>
            <a:off x="6635044" y="2740378"/>
            <a:ext cx="2233612" cy="2404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9" r="804" b="12775"/>
          <a:stretch/>
        </p:blipFill>
        <p:spPr>
          <a:xfrm>
            <a:off x="4193822" y="304800"/>
            <a:ext cx="243840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5" b="19494"/>
          <a:stretch/>
        </p:blipFill>
        <p:spPr>
          <a:xfrm>
            <a:off x="280986" y="304800"/>
            <a:ext cx="2081213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0" b="21793"/>
          <a:stretch/>
        </p:blipFill>
        <p:spPr>
          <a:xfrm>
            <a:off x="2362199" y="2895600"/>
            <a:ext cx="2286000" cy="22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     			</a:t>
            </a:r>
            <a:r>
              <a:rPr lang="en-US" sz="3200" dirty="0" smtClean="0"/>
              <a:t>H 10 Hot Dessert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7" r="-206" b="32743"/>
          <a:stretch/>
        </p:blipFill>
        <p:spPr>
          <a:xfrm>
            <a:off x="609600" y="304801"/>
            <a:ext cx="27432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3" b="14707"/>
          <a:stretch/>
        </p:blipFill>
        <p:spPr>
          <a:xfrm>
            <a:off x="5410200" y="2057400"/>
            <a:ext cx="2895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                                       CO Cheese Counter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11862" r="5587" b="7837"/>
          <a:stretch/>
        </p:blipFill>
        <p:spPr>
          <a:xfrm>
            <a:off x="609600" y="1600199"/>
            <a:ext cx="3276600" cy="2195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" b="1"/>
          <a:stretch/>
        </p:blipFill>
        <p:spPr>
          <a:xfrm>
            <a:off x="4549422" y="474134"/>
            <a:ext cx="3680178" cy="27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                                       H11 Soup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19228" r="3979" b="16321"/>
          <a:stretch/>
        </p:blipFill>
        <p:spPr bwMode="auto">
          <a:xfrm>
            <a:off x="1676400" y="1024465"/>
            <a:ext cx="5562600" cy="338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0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134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C 1 Compote Salad 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" t="3919" r="1" b="21793"/>
          <a:stretch/>
        </p:blipFill>
        <p:spPr>
          <a:xfrm>
            <a:off x="282222" y="228600"/>
            <a:ext cx="222109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0" b="19647"/>
          <a:stretch/>
        </p:blipFill>
        <p:spPr>
          <a:xfrm>
            <a:off x="2525890" y="2181578"/>
            <a:ext cx="2209799" cy="2390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930" r="-1" b="23940"/>
          <a:stretch/>
        </p:blipFill>
        <p:spPr>
          <a:xfrm>
            <a:off x="4713111" y="242711"/>
            <a:ext cx="2099556" cy="2805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2" t="14015" r="-1" b="26615"/>
          <a:stretch/>
        </p:blipFill>
        <p:spPr>
          <a:xfrm>
            <a:off x="6722533" y="2475089"/>
            <a:ext cx="2223911" cy="20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C 2  Assorted Cold Cuts 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2" b="3945"/>
          <a:stretch/>
        </p:blipFill>
        <p:spPr>
          <a:xfrm>
            <a:off x="273757" y="270934"/>
            <a:ext cx="2240843" cy="2548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4" t="6495" b="3328"/>
          <a:stretch/>
        </p:blipFill>
        <p:spPr>
          <a:xfrm>
            <a:off x="3200400" y="2311399"/>
            <a:ext cx="2469443" cy="2438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8051"/>
          <a:stretch/>
        </p:blipFill>
        <p:spPr>
          <a:xfrm>
            <a:off x="6477000" y="327377"/>
            <a:ext cx="2226733" cy="282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   C3 DRESSING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3921" r="9143" b="261"/>
          <a:stretch/>
        </p:blipFill>
        <p:spPr bwMode="auto">
          <a:xfrm>
            <a:off x="1989666" y="990600"/>
            <a:ext cx="5791201" cy="375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3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257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  C4 SALAD BAR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13151" r="10052" b="13634"/>
          <a:stretch/>
        </p:blipFill>
        <p:spPr>
          <a:xfrm>
            <a:off x="1905000" y="857957"/>
            <a:ext cx="5334000" cy="34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      C5 DESSERT ASSORTED PASTRY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6235" r="2727" b="6156"/>
          <a:stretch/>
        </p:blipFill>
        <p:spPr>
          <a:xfrm>
            <a:off x="319263" y="342899"/>
            <a:ext cx="1837442" cy="1399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7" b="10700"/>
          <a:stretch/>
        </p:blipFill>
        <p:spPr>
          <a:xfrm>
            <a:off x="428626" y="3048000"/>
            <a:ext cx="1881187" cy="2099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4818"/>
          <a:stretch/>
        </p:blipFill>
        <p:spPr>
          <a:xfrm>
            <a:off x="3124200" y="457200"/>
            <a:ext cx="2667000" cy="2223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t="13783" b="7461"/>
          <a:stretch/>
        </p:blipFill>
        <p:spPr>
          <a:xfrm>
            <a:off x="6400800" y="670278"/>
            <a:ext cx="2164643" cy="21448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52" r="2405" b="10134"/>
          <a:stretch/>
        </p:blipFill>
        <p:spPr>
          <a:xfrm>
            <a:off x="3276600" y="3276600"/>
            <a:ext cx="3778604" cy="20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95938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                            C6 RAITA AND CONDIMENTS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 r="4527" b="17178"/>
          <a:stretch/>
        </p:blipFill>
        <p:spPr>
          <a:xfrm>
            <a:off x="304800" y="228600"/>
            <a:ext cx="2619022" cy="3691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" r="3103" b="31133"/>
          <a:stretch/>
        </p:blipFill>
        <p:spPr>
          <a:xfrm>
            <a:off x="3135489" y="2074333"/>
            <a:ext cx="2731911" cy="3522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263" r="-2582" b="27834"/>
          <a:stretch/>
        </p:blipFill>
        <p:spPr>
          <a:xfrm>
            <a:off x="5905500" y="208844"/>
            <a:ext cx="3028244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4102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C7 Sliced Assorted Fruit and Fresh Fruit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5" t="6629" r="5423" b="6629"/>
          <a:stretch/>
        </p:blipFill>
        <p:spPr>
          <a:xfrm>
            <a:off x="1752599" y="914400"/>
            <a:ext cx="579120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   C8 ASSORTED BREAD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7875" r="-66" b="15781"/>
          <a:stretch/>
        </p:blipFill>
        <p:spPr>
          <a:xfrm>
            <a:off x="1752601" y="1371601"/>
            <a:ext cx="6096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437</TotalTime>
  <Words>364</Words>
  <Application>Microsoft Office PowerPoint</Application>
  <PresentationFormat>On-screen Show (4:3)</PresentationFormat>
  <Paragraphs>63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Princess Cruises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Shipboard Systems</dc:creator>
  <cp:lastModifiedBy>Shipboard Systems</cp:lastModifiedBy>
  <cp:revision>46</cp:revision>
  <cp:lastPrinted>2016-12-08T01:36:10Z</cp:lastPrinted>
  <dcterms:created xsi:type="dcterms:W3CDTF">2016-12-05T00:25:20Z</dcterms:created>
  <dcterms:modified xsi:type="dcterms:W3CDTF">2016-12-13T23:52:08Z</dcterms:modified>
</cp:coreProperties>
</file>