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77" r:id="rId2"/>
    <p:sldId id="256" r:id="rId3"/>
    <p:sldId id="257" r:id="rId4"/>
    <p:sldId id="260" r:id="rId5"/>
    <p:sldId id="261" r:id="rId6"/>
    <p:sldId id="262" r:id="rId7"/>
    <p:sldId id="263" r:id="rId8"/>
    <p:sldId id="258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6" r:id="rId18"/>
    <p:sldId id="271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D4B0F-148C-49A5-B2A6-014020FAA4E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61BF90-5075-4BC1-9DED-EE28DD4C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900BAA-3718-468F-BAA8-04DC168A04A7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24FF2-7B52-4AD2-AC42-C51941405EFC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84720F7-0184-4489-AA72-8BB4BFA9327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574543-6034-461B-BD97-97F68B685972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D5A98-FE27-4AC7-A9A8-515D6547FB2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B8F73-1FC5-4B17-8BDC-AFC6C871A2E7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3B767-AB2F-46A8-B21E-E058E9E9DEE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FA92C8-3635-47A0-8F93-09AC3CFC82A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961A07A-5CF5-424C-9873-34FE1429E56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99FD29-908D-4982-AB45-E7AB04896865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5417-05F0-46F8-ACA6-299715894B5E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7B198D-927E-45F9-AA0D-97F0D4950998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D9C54-277D-43FC-BC5E-B15AF6FE644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6CA39C-B9DB-4139-93BB-A2F27CA1F162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3F388167-B036-4E9C-9B56-43DC3181989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0EA340-4888-40A1-8545-61C76A7D8D24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28DA8-4CF6-4949-8991-90D926E103A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67BF7-81B0-439C-A268-6187496B02B8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940B-185C-488F-84B9-5886C0FEBF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ABECC4-D26B-4CC1-96B8-E4799FDEC4BB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3F8DE-622C-4C5D-A9EC-A30D14F11AE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0D70E3-1443-4D05-94E7-5F5B0AF885F0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480D6-58C0-4CA2-9B03-78E4690EC40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8B6D2FA-0646-4A10-A0C1-EB8279DDD896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F77199E-5367-462C-88D0-D82613F598B2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727450" y="7620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Beef 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Wellington , Truffle-Madeira Demi-Glace </a:t>
            </a:r>
          </a:p>
        </p:txBody>
      </p:sp>
      <p:sp>
        <p:nvSpPr>
          <p:cNvPr id="8" name="Rounded Rectangle 7"/>
          <p:cNvSpPr/>
          <p:nvPr/>
        </p:nvSpPr>
        <p:spPr>
          <a:xfrm rot="20577030">
            <a:off x="5141913" y="-46038"/>
            <a:ext cx="739775" cy="218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</a:rPr>
              <a:t>H5 </a:t>
            </a:r>
            <a:r>
              <a:rPr lang="en-US" sz="900" b="1" dirty="0">
                <a:solidFill>
                  <a:prstClr val="white"/>
                </a:solidFill>
              </a:rPr>
              <a:t>Broiled  Chicken Bacon, Mushy Peas  </a:t>
            </a:r>
          </a:p>
        </p:txBody>
      </p:sp>
      <p:sp>
        <p:nvSpPr>
          <p:cNvPr id="9" name="Rounded Rectangle 8"/>
          <p:cNvSpPr/>
          <p:nvPr/>
        </p:nvSpPr>
        <p:spPr>
          <a:xfrm rot="20528712">
            <a:off x="5778500" y="44450"/>
            <a:ext cx="812800" cy="1684338"/>
          </a:xfrm>
          <a:prstGeom prst="roundRect">
            <a:avLst>
              <a:gd name="adj" fmla="val 1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H4  </a:t>
            </a:r>
            <a:r>
              <a:rPr lang="en-US" sz="900" b="1" dirty="0">
                <a:solidFill>
                  <a:prstClr val="white"/>
                </a:solidFill>
              </a:rPr>
              <a:t>Green  Mussels Creole , Provençale  Tomato with Chopped Parsley &amp; Basil </a:t>
            </a:r>
          </a:p>
        </p:txBody>
      </p:sp>
      <p:sp>
        <p:nvSpPr>
          <p:cNvPr id="10" name="Rounded Rectangle 9"/>
          <p:cNvSpPr/>
          <p:nvPr/>
        </p:nvSpPr>
        <p:spPr>
          <a:xfrm rot="590148">
            <a:off x="2965450" y="-12700"/>
            <a:ext cx="774700" cy="2028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H6 </a:t>
            </a:r>
            <a:r>
              <a:rPr lang="en-US" sz="900" b="1" dirty="0">
                <a:solidFill>
                  <a:prstClr val="white"/>
                </a:solidFill>
              </a:rPr>
              <a:t>Pork Tenderloin Medallions Chardonnay Wine  Jus, Pesto Mashed Potatoes  + Gravy </a:t>
            </a:r>
          </a:p>
        </p:txBody>
      </p:sp>
      <p:sp>
        <p:nvSpPr>
          <p:cNvPr id="11" name="Rounded Rectangle 10"/>
          <p:cNvSpPr/>
          <p:nvPr/>
        </p:nvSpPr>
        <p:spPr>
          <a:xfrm rot="602802">
            <a:off x="2232025" y="3175"/>
            <a:ext cx="781050" cy="1924050"/>
          </a:xfrm>
          <a:prstGeom prst="roundRect">
            <a:avLst>
              <a:gd name="adj" fmla="val 24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H7   </a:t>
            </a:r>
            <a:r>
              <a:rPr lang="en-US" sz="900" b="1" dirty="0">
                <a:solidFill>
                  <a:prstClr val="white"/>
                </a:solidFill>
              </a:rPr>
              <a:t>Braised Short Ribs Vegetable </a:t>
            </a:r>
            <a:r>
              <a:rPr lang="en-US" sz="900" b="1" dirty="0" err="1">
                <a:solidFill>
                  <a:prstClr val="white"/>
                </a:solidFill>
              </a:rPr>
              <a:t>Brunnoise</a:t>
            </a:r>
            <a:r>
              <a:rPr lang="en-US" sz="900" b="1" dirty="0">
                <a:solidFill>
                  <a:prstClr val="white"/>
                </a:solidFill>
              </a:rPr>
              <a:t> , Corn Bread Coated Fried Eggplant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0"/>
            <a:ext cx="865188" cy="181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H2  </a:t>
            </a:r>
            <a:r>
              <a:rPr lang="en-US" sz="900" dirty="0">
                <a:solidFill>
                  <a:prstClr val="white"/>
                </a:solidFill>
              </a:rPr>
              <a:t>Salmon  with Lemon Butter Sauce, Braised  Swiss Chard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50" y="0"/>
            <a:ext cx="81915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H3             </a:t>
            </a:r>
            <a:r>
              <a:rPr lang="en-US" sz="900" dirty="0">
                <a:solidFill>
                  <a:prstClr val="white"/>
                </a:solidFill>
              </a:rPr>
              <a:t>Nantucket  Sautéed Shrimp &amp; Tomato Broth, Vichy Carrots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9100" y="0"/>
            <a:ext cx="9906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                H1                     </a:t>
            </a:r>
            <a:r>
              <a:rPr lang="en-US" sz="900" dirty="0">
                <a:solidFill>
                  <a:prstClr val="white"/>
                </a:solidFill>
              </a:rPr>
              <a:t>Meat Ravioli with Porcini Mushrooms Sauce,                    Penne  Cherry Tomato  Julienne Spinach 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58738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H9 </a:t>
            </a:r>
            <a:r>
              <a:rPr lang="en-US" sz="900" dirty="0">
                <a:solidFill>
                  <a:prstClr val="white"/>
                </a:solidFill>
              </a:rPr>
              <a:t>√  Lentil and Pilaf  Rice, √ Roast Potatoes with Garlic and Rosemary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0" y="0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H8   </a:t>
            </a:r>
            <a:r>
              <a:rPr lang="en-US" sz="900" dirty="0">
                <a:solidFill>
                  <a:prstClr val="white"/>
                </a:solidFill>
              </a:rPr>
              <a:t>Grilled Lamb Chops, Vegetable Ratatouille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58738"/>
            <a:ext cx="685800" cy="1752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H10  </a:t>
            </a:r>
            <a:r>
              <a:rPr lang="en-US" sz="900" dirty="0">
                <a:solidFill>
                  <a:prstClr val="white"/>
                </a:solidFill>
              </a:rPr>
              <a:t>Hot Dessert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28956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C5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DESSERT 5 ASSORTED PASTRY </a:t>
            </a:r>
          </a:p>
        </p:txBody>
      </p:sp>
      <p:sp>
        <p:nvSpPr>
          <p:cNvPr id="20" name="Rectangle 19"/>
          <p:cNvSpPr/>
          <p:nvPr/>
        </p:nvSpPr>
        <p:spPr>
          <a:xfrm rot="20755906" flipH="1">
            <a:off x="6281738" y="1903413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C3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DRESSINGS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895600" y="3657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C7</a:t>
            </a:r>
          </a:p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</a:rPr>
              <a:t>SLICE  FRUIT and Fresh Fruits </a:t>
            </a:r>
          </a:p>
        </p:txBody>
      </p:sp>
      <p:sp>
        <p:nvSpPr>
          <p:cNvPr id="26" name="Rounded Rectangle 25" descr="&#10;"/>
          <p:cNvSpPr/>
          <p:nvPr/>
        </p:nvSpPr>
        <p:spPr>
          <a:xfrm rot="5400000">
            <a:off x="7429500" y="2781300"/>
            <a:ext cx="2209800" cy="6096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C0</a:t>
            </a: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Assorted Cheese Plates </a:t>
            </a:r>
          </a:p>
        </p:txBody>
      </p:sp>
      <p:sp>
        <p:nvSpPr>
          <p:cNvPr id="28" name="Rounded Rectangle 27"/>
          <p:cNvSpPr/>
          <p:nvPr/>
        </p:nvSpPr>
        <p:spPr>
          <a:xfrm rot="16200000">
            <a:off x="-609600" y="2819400"/>
            <a:ext cx="2286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H11                                                   </a:t>
            </a:r>
            <a:r>
              <a:rPr lang="en-US" sz="900" dirty="0">
                <a:solidFill>
                  <a:prstClr val="white"/>
                </a:solidFill>
              </a:rPr>
              <a:t>Roasted Tomato Cream Soup                                                                              Jamaican Pepper Pot Soup</a:t>
            </a:r>
          </a:p>
        </p:txBody>
      </p: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7516813" y="46370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entrance</a:t>
            </a:r>
          </a:p>
        </p:txBody>
      </p:sp>
      <p:sp>
        <p:nvSpPr>
          <p:cNvPr id="19475" name="TextBox 30"/>
          <p:cNvSpPr txBox="1">
            <a:spLocks noChangeArrowheads="1"/>
          </p:cNvSpPr>
          <p:nvPr/>
        </p:nvSpPr>
        <p:spPr bwMode="auto">
          <a:xfrm>
            <a:off x="0" y="4648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exit</a:t>
            </a:r>
          </a:p>
        </p:txBody>
      </p:sp>
      <p:sp>
        <p:nvSpPr>
          <p:cNvPr id="30" name="Up Arrow 29"/>
          <p:cNvSpPr/>
          <p:nvPr/>
        </p:nvSpPr>
        <p:spPr>
          <a:xfrm>
            <a:off x="7696200" y="3505200"/>
            <a:ext cx="484188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47244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C4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SALAD BAR</a:t>
            </a:r>
          </a:p>
        </p:txBody>
      </p:sp>
      <p:sp>
        <p:nvSpPr>
          <p:cNvPr id="50" name="Rectangle 49"/>
          <p:cNvSpPr/>
          <p:nvPr/>
        </p:nvSpPr>
        <p:spPr>
          <a:xfrm rot="731120" flipH="1">
            <a:off x="1316038" y="1878013"/>
            <a:ext cx="1420812" cy="133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C6     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Pate  with Pickled </a:t>
            </a:r>
          </a:p>
        </p:txBody>
      </p:sp>
      <p:sp>
        <p:nvSpPr>
          <p:cNvPr id="43" name="Rectangle 42"/>
          <p:cNvSpPr/>
          <p:nvPr/>
        </p:nvSpPr>
        <p:spPr>
          <a:xfrm rot="20929033" flipH="1">
            <a:off x="6153150" y="3341688"/>
            <a:ext cx="1547813" cy="149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C1</a:t>
            </a:r>
          </a:p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Vegetarian Thai Wrap  with Spring Onions, Tofu, Rice Vinegar , Marinated Mushrooms , Tomato and Asparagus, Surimi Salad 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495800" y="3657600"/>
            <a:ext cx="1600200" cy="117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C2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Cold Cuts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98322" flipH="1">
            <a:off x="1439863" y="3540125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C8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BREAD ,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46140"/>
              </p:ext>
            </p:extLst>
          </p:nvPr>
        </p:nvGraphicFramePr>
        <p:xfrm>
          <a:off x="2532063" y="5943600"/>
          <a:ext cx="3581400" cy="9144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STARBOARD SIDE 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DINNER                 Captain Gala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marT="45502" marB="4550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9488" name="TextBox 47"/>
          <p:cNvSpPr txBox="1">
            <a:spLocks noChangeArrowheads="1"/>
          </p:cNvSpPr>
          <p:nvPr/>
        </p:nvSpPr>
        <p:spPr bwMode="auto">
          <a:xfrm>
            <a:off x="228600" y="5486400"/>
            <a:ext cx="22098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 – H5:___2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H11:____2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CARVING:_ 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H6 – H10:__2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</p:txBody>
      </p:sp>
      <p:sp>
        <p:nvSpPr>
          <p:cNvPr id="19489" name="TextBox 50"/>
          <p:cNvSpPr txBox="1">
            <a:spLocks noChangeArrowheads="1"/>
          </p:cNvSpPr>
          <p:nvPr/>
        </p:nvSpPr>
        <p:spPr bwMode="auto">
          <a:xfrm>
            <a:off x="6172200" y="5486400"/>
            <a:ext cx="27432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HOT FILLER:__DCDP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COLD FILLER:___1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GAZEBO:__DCDP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INSIDE RUNNER:_2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  <a:endParaRPr lang="en-US" altLang="en-US" sz="1600" b="1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490" name="TextBox 50"/>
          <p:cNvSpPr txBox="1">
            <a:spLocks noChangeArrowheads="1"/>
          </p:cNvSpPr>
          <p:nvPr/>
        </p:nvSpPr>
        <p:spPr bwMode="auto">
          <a:xfrm>
            <a:off x="2971800" y="5094288"/>
            <a:ext cx="2743200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C0:_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C1 – C4:___2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C5 – C8:__ 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838200" y="36576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53088"/>
            <a:ext cx="8534400" cy="838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    </a:t>
            </a:r>
            <a:r>
              <a:rPr lang="en-US" sz="2400" dirty="0" smtClean="0"/>
              <a:t>H1 &amp; H 2 Pasta, Braised Swiss Chard and Salmon with lemon Butter 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5" r="638" b="22645"/>
          <a:stretch/>
        </p:blipFill>
        <p:spPr>
          <a:xfrm>
            <a:off x="152400" y="380999"/>
            <a:ext cx="2195690" cy="2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4" b="20988"/>
          <a:stretch/>
        </p:blipFill>
        <p:spPr>
          <a:xfrm>
            <a:off x="2348089" y="2167467"/>
            <a:ext cx="2130777" cy="255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7" r="6172" b="30006"/>
          <a:stretch/>
        </p:blipFill>
        <p:spPr>
          <a:xfrm>
            <a:off x="4478867" y="380999"/>
            <a:ext cx="2144889" cy="2429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25121" r="4052" b="28073"/>
          <a:stretch/>
        </p:blipFill>
        <p:spPr>
          <a:xfrm>
            <a:off x="6705600" y="2167467"/>
            <a:ext cx="2223912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H 3 </a:t>
            </a:r>
            <a:r>
              <a:rPr lang="en-US" sz="2000" dirty="0"/>
              <a:t>Nantucket  Sautéed Shrimp &amp; Tomato Broth, Vichy Carrots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1" r="2910" b="22437"/>
          <a:stretch/>
        </p:blipFill>
        <p:spPr>
          <a:xfrm>
            <a:off x="1447800" y="1049867"/>
            <a:ext cx="2847622" cy="2836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24101" b="31454"/>
          <a:stretch/>
        </p:blipFill>
        <p:spPr>
          <a:xfrm>
            <a:off x="5029200" y="1648178"/>
            <a:ext cx="32004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H4 &amp; H5 </a:t>
            </a:r>
            <a:r>
              <a:rPr lang="en-US" sz="2000" dirty="0"/>
              <a:t>Green </a:t>
            </a:r>
            <a:r>
              <a:rPr lang="en-US" sz="2000" dirty="0" smtClean="0"/>
              <a:t>Mussels </a:t>
            </a:r>
            <a:r>
              <a:rPr lang="en-US" sz="2000" dirty="0"/>
              <a:t>Creole , Provençale </a:t>
            </a:r>
            <a:r>
              <a:rPr lang="en-US" sz="2000" dirty="0" smtClean="0"/>
              <a:t>Tomato,  Chicken and Mushy Peas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7" t="21954" r="1" b="23510"/>
          <a:stretch/>
        </p:blipFill>
        <p:spPr>
          <a:xfrm>
            <a:off x="222956" y="228600"/>
            <a:ext cx="2365023" cy="2170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1954" r="4961" b="28878"/>
          <a:stretch/>
        </p:blipFill>
        <p:spPr>
          <a:xfrm>
            <a:off x="2587979" y="2359378"/>
            <a:ext cx="2125132" cy="258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b="28878"/>
          <a:stretch/>
        </p:blipFill>
        <p:spPr>
          <a:xfrm>
            <a:off x="4713111" y="228600"/>
            <a:ext cx="2286000" cy="21702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22001" b="34226"/>
          <a:stretch/>
        </p:blipFill>
        <p:spPr bwMode="auto">
          <a:xfrm>
            <a:off x="7010400" y="2398889"/>
            <a:ext cx="1828799" cy="255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CARVING </a:t>
            </a:r>
            <a:r>
              <a:rPr lang="en-US" sz="2200" dirty="0"/>
              <a:t>Beef  Wellington , Truffle-Madeira Demi-Glace 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6249" b="25013"/>
          <a:stretch/>
        </p:blipFill>
        <p:spPr>
          <a:xfrm>
            <a:off x="2223910" y="1761067"/>
            <a:ext cx="4862689" cy="25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54675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H6 &amp; H7 </a:t>
            </a:r>
            <a:r>
              <a:rPr lang="en-US" sz="1800" dirty="0"/>
              <a:t>Pork Tenderloin </a:t>
            </a:r>
            <a:r>
              <a:rPr lang="en-US" sz="1800" dirty="0" smtClean="0"/>
              <a:t>Medallions, </a:t>
            </a:r>
            <a:r>
              <a:rPr lang="en-US" sz="1800" dirty="0"/>
              <a:t>Pesto Mashed </a:t>
            </a:r>
            <a:r>
              <a:rPr lang="en-US" sz="1800" dirty="0" smtClean="0"/>
              <a:t>Potatoes, Beef Short Ribs and Fried Eggplant 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18678" r="-1" b="28663"/>
          <a:stretch/>
        </p:blipFill>
        <p:spPr bwMode="auto">
          <a:xfrm>
            <a:off x="2365023" y="2743200"/>
            <a:ext cx="22718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3324" r="-1455" b="27808"/>
          <a:stretch/>
        </p:blipFill>
        <p:spPr>
          <a:xfrm>
            <a:off x="4648200" y="304800"/>
            <a:ext cx="2164644" cy="2517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b="16248"/>
          <a:stretch/>
        </p:blipFill>
        <p:spPr>
          <a:xfrm>
            <a:off x="6812844" y="2552700"/>
            <a:ext cx="2057400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r="5109" b="20102"/>
          <a:stretch/>
        </p:blipFill>
        <p:spPr>
          <a:xfrm>
            <a:off x="318910" y="304801"/>
            <a:ext cx="2096911" cy="2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27688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1600" dirty="0" smtClean="0"/>
              <a:t>H8 &amp; H9 </a:t>
            </a:r>
            <a:r>
              <a:rPr lang="en-US" sz="1600" dirty="0"/>
              <a:t>Grilled Lamb Chops, Vegetable </a:t>
            </a:r>
            <a:r>
              <a:rPr lang="en-US" sz="1600" dirty="0" smtClean="0"/>
              <a:t>Ratatouille, Lentil Rice Pilaf and Roast Potatoes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21149"/>
          <a:stretch/>
        </p:blipFill>
        <p:spPr>
          <a:xfrm>
            <a:off x="304801" y="304800"/>
            <a:ext cx="2133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13366" b="5475"/>
          <a:stretch/>
        </p:blipFill>
        <p:spPr>
          <a:xfrm>
            <a:off x="2407357" y="2212623"/>
            <a:ext cx="2393243" cy="2664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b="27073"/>
          <a:stretch/>
        </p:blipFill>
        <p:spPr>
          <a:xfrm>
            <a:off x="4811889" y="304800"/>
            <a:ext cx="21336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10506" b="20443"/>
          <a:stretch/>
        </p:blipFill>
        <p:spPr>
          <a:xfrm>
            <a:off x="6945489" y="2212623"/>
            <a:ext cx="1969911" cy="26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			</a:t>
            </a:r>
            <a:r>
              <a:rPr lang="en-US" sz="3200" dirty="0" smtClean="0"/>
              <a:t>H 10 Hot Dessert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b="26946"/>
          <a:stretch/>
        </p:blipFill>
        <p:spPr>
          <a:xfrm>
            <a:off x="2971800" y="1295400"/>
            <a:ext cx="2895600" cy="28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388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  CO Cheese Counter 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31064" r="7633" b="810"/>
          <a:stretch/>
        </p:blipFill>
        <p:spPr>
          <a:xfrm>
            <a:off x="474134" y="387349"/>
            <a:ext cx="2641600" cy="2370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9591" b="7217"/>
          <a:stretch/>
        </p:blipFill>
        <p:spPr>
          <a:xfrm>
            <a:off x="3505200" y="251882"/>
            <a:ext cx="2460978" cy="247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27382"/>
          <a:stretch/>
        </p:blipFill>
        <p:spPr>
          <a:xfrm rot="5400000">
            <a:off x="903111" y="3177823"/>
            <a:ext cx="1783645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53665" r="4013" b="1230"/>
          <a:stretch/>
        </p:blipFill>
        <p:spPr>
          <a:xfrm>
            <a:off x="6400800" y="838200"/>
            <a:ext cx="2463800" cy="18266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" r="57453" b="1964"/>
          <a:stretch/>
        </p:blipFill>
        <p:spPr bwMode="auto">
          <a:xfrm rot="5400000">
            <a:off x="4538354" y="3005446"/>
            <a:ext cx="1675695" cy="252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2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H11 Soup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0785" r="6620" b="18630"/>
          <a:stretch/>
        </p:blipFill>
        <p:spPr bwMode="auto">
          <a:xfrm>
            <a:off x="1828800" y="1371600"/>
            <a:ext cx="6019800" cy="318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0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7150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C 1 Compote Salad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 r="3704" b="13174"/>
          <a:stretch/>
        </p:blipFill>
        <p:spPr>
          <a:xfrm>
            <a:off x="304801" y="228600"/>
            <a:ext cx="2514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7619" b="11481"/>
          <a:stretch/>
        </p:blipFill>
        <p:spPr>
          <a:xfrm>
            <a:off x="2895600" y="2009421"/>
            <a:ext cx="2861733" cy="2029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6" b="8509"/>
          <a:stretch/>
        </p:blipFill>
        <p:spPr>
          <a:xfrm>
            <a:off x="5867400" y="228600"/>
            <a:ext cx="282063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C 2  Assorted Cold Cuts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1" b="8984"/>
          <a:stretch/>
        </p:blipFill>
        <p:spPr>
          <a:xfrm>
            <a:off x="381000" y="304800"/>
            <a:ext cx="25908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3453" b="9925"/>
          <a:stretch/>
        </p:blipFill>
        <p:spPr>
          <a:xfrm>
            <a:off x="3124200" y="2370667"/>
            <a:ext cx="2722034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8134"/>
          <a:stretch/>
        </p:blipFill>
        <p:spPr>
          <a:xfrm>
            <a:off x="6096000" y="304800"/>
            <a:ext cx="2590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C3 DRESSING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988" r="9275" b="3699"/>
          <a:stretch/>
        </p:blipFill>
        <p:spPr bwMode="auto">
          <a:xfrm>
            <a:off x="1981200" y="889000"/>
            <a:ext cx="5410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C4 SALAD BAR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8731" r="8069" b="-4233"/>
          <a:stretch/>
        </p:blipFill>
        <p:spPr>
          <a:xfrm rot="5400000">
            <a:off x="2177869" y="1492069"/>
            <a:ext cx="4717706" cy="3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08625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C5 DESSERT ASSORTED PASTRY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" r="6350" b="12654"/>
          <a:stretch/>
        </p:blipFill>
        <p:spPr>
          <a:xfrm>
            <a:off x="290691" y="829733"/>
            <a:ext cx="1998132" cy="2257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3" r="1266" b="5555"/>
          <a:stretch/>
        </p:blipFill>
        <p:spPr>
          <a:xfrm>
            <a:off x="2291645" y="203200"/>
            <a:ext cx="1979612" cy="154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30144" b="6430"/>
          <a:stretch/>
        </p:blipFill>
        <p:spPr>
          <a:xfrm>
            <a:off x="4271257" y="533400"/>
            <a:ext cx="2281943" cy="1739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3" b="18115"/>
          <a:stretch/>
        </p:blipFill>
        <p:spPr>
          <a:xfrm>
            <a:off x="6553199" y="1295400"/>
            <a:ext cx="2248693" cy="1652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3" b="4867"/>
          <a:stretch/>
        </p:blipFill>
        <p:spPr>
          <a:xfrm>
            <a:off x="304802" y="3928533"/>
            <a:ext cx="2133596" cy="1580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5" b="11176"/>
          <a:stretch/>
        </p:blipFill>
        <p:spPr>
          <a:xfrm>
            <a:off x="2452511" y="2947811"/>
            <a:ext cx="1979612" cy="1433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31987" r="3376" b="12795"/>
          <a:stretch/>
        </p:blipFill>
        <p:spPr>
          <a:xfrm>
            <a:off x="4432121" y="3687233"/>
            <a:ext cx="2121077" cy="13885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" t="8642" r="494" b="31650"/>
          <a:stretch/>
        </p:blipFill>
        <p:spPr>
          <a:xfrm>
            <a:off x="6553200" y="4216399"/>
            <a:ext cx="2285999" cy="15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                       C6 PATE AND PICKLED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1" t="27321" b="12560"/>
          <a:stretch/>
        </p:blipFill>
        <p:spPr>
          <a:xfrm>
            <a:off x="1676400" y="914400"/>
            <a:ext cx="5791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0863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C7 Sliced Assorted Fruit and Fresh Fruit 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6181" r="-927" b="10278"/>
          <a:stretch/>
        </p:blipFill>
        <p:spPr bwMode="auto">
          <a:xfrm>
            <a:off x="2057400" y="1219200"/>
            <a:ext cx="5410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7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C8 ASSORTED BREAD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6" t="10368" r="4980" b="26563"/>
          <a:stretch/>
        </p:blipFill>
        <p:spPr>
          <a:xfrm>
            <a:off x="225777" y="380999"/>
            <a:ext cx="2178754" cy="25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10316" r="-1762" b="26617"/>
          <a:stretch/>
        </p:blipFill>
        <p:spPr>
          <a:xfrm>
            <a:off x="2412998" y="2362199"/>
            <a:ext cx="2187224" cy="259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3309" r="6311" b="28327"/>
          <a:stretch/>
        </p:blipFill>
        <p:spPr>
          <a:xfrm>
            <a:off x="4600222" y="380999"/>
            <a:ext cx="1981200" cy="2514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23784" b="11010"/>
          <a:stretch/>
        </p:blipFill>
        <p:spPr>
          <a:xfrm>
            <a:off x="6553200" y="2362199"/>
            <a:ext cx="2190044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559</TotalTime>
  <Words>361</Words>
  <Application>Microsoft Office PowerPoint</Application>
  <PresentationFormat>On-screen Show (4:3)</PresentationFormat>
  <Paragraphs>63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Princess Cruises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Shipboard Systems</dc:creator>
  <cp:lastModifiedBy>Shipboard Systems</cp:lastModifiedBy>
  <cp:revision>57</cp:revision>
  <cp:lastPrinted>2016-12-08T01:36:10Z</cp:lastPrinted>
  <dcterms:created xsi:type="dcterms:W3CDTF">2016-12-05T00:25:20Z</dcterms:created>
  <dcterms:modified xsi:type="dcterms:W3CDTF">2016-12-13T23:51:13Z</dcterms:modified>
</cp:coreProperties>
</file>